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D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D21B26-522E-7B94-017A-0F24D99C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8EEDCB0-ABAA-AD9C-C126-07E601645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343211-4F8B-1834-F635-7D22D082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E6F7E43-B6C2-42C6-B342-3F44A6E8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CB418FA-FD62-66DF-4F57-B41613BD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045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D97CF9-DF83-4300-4F9A-B4D3A61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5F4C7DF-2927-0EB3-5E25-01297B106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BCB951-A683-69C0-DFAB-B2F065CB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75326E-FF0F-337C-F959-E1A8C235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39F2D7-2B98-F16B-9FCC-E1BC24E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91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E2584D6-F7EC-B5A8-16BA-CB27D47CB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B3FD125-75DD-0AD2-B176-FD2069FCB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B6A757A-A7F5-C4EA-97A7-900BEE7B2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F1C2DD-1147-2573-5BC5-5F121538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F7AE58E-BB7F-CCB2-01ED-FC885E22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13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D619A4-1BE1-59C8-0430-5EFA09CD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C3CB12-2069-92C9-7A4E-2D5F3F1B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1DAD8D-6B7B-D965-8420-B7298EE2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A0B66C-D1F6-BC8E-ED8C-5C11849A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F51798-E5A6-9E93-9FD9-E4BC7E94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0254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8AA2E7-5131-D55F-81A9-EF44D2AB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04C7AA7-62E1-18FF-EEA2-B19F5260C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DB2396-393A-2527-2692-BDAC2822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202E08-E2E9-C1D9-26B1-5819A4C4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222196-4CF3-35B7-F344-756C3DC3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985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DC137F-C077-F162-A33D-4CBA3FF1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94998F-70ED-9BEE-4635-85926A3DC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304D2AD-F5D1-6255-9D95-C5611ABB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BD96563-8993-5A20-B461-64F23080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D48907-E255-332B-F408-34A74C97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69D903-D91E-0030-20D4-EA120FB4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047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33CFB-6717-06B7-4AF1-523DE36B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81FF13E-DA7A-C7A2-F6C0-5A313C9D8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F52829-B25D-88E2-8A27-62A48E0DC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E67B23E-B266-5BBC-B351-568C6F142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6C9DFFC-FE39-8780-822A-176BA8CD5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E813A65-CACD-91BD-5E93-930E0A61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3D3D276-D314-C51D-C0E8-34504423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FBA00C3-D6BE-61AA-B987-2FDC270B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87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1DD8DF-6746-1862-A5C6-DA910EA7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1E42330-1775-4BA2-7C69-176A6DE8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0247336-7DF2-11F8-A2E1-CE86829A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3CACA3F-A0AD-37FA-8D5D-81B0AC35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870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61D023B-1599-9035-7A1C-5871C643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7FB103-EDC4-15CB-C09B-68B12C4E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6B9515-DEB0-1828-5B7D-911C32F2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643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5A60E1-BD71-972D-93FF-9CC0500F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F0BEBE-7EA2-24D7-931A-7E468926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1A4D898-C503-57F4-2B8C-0D32CB957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FB3666F-A031-57E0-DB0C-6ED201D8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EAC2904-094C-636F-FCB6-FD831841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DA4A405-241F-7840-7C0B-87723902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594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9C65DC-E687-DCCF-FCA6-172428D0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D67420E-40FA-B74F-9049-A44C73BC6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C10B94E-9EF8-2C2D-387D-8EBD53D6F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503DBC0-AB68-7B27-C3FD-56947522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94560BC-A69E-2D38-8951-3AE157AB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7835A3E-328C-7AFA-0688-3458FCC6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230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1C94A20-EF2F-57E1-9B8B-B7B41F70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3709D5-0796-B724-4FA4-118CF91D2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131EBD-223D-4646-45E2-07A9AE83F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9FE7-DFD5-40DF-83E9-5C3F830348A5}" type="datetimeFigureOut">
              <a:rPr lang="tr-TR" smtClean="0"/>
              <a:t>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A6F1E7-A77F-F3E5-6DE6-C3AA21DBA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23B631-E7A9-DDE1-E5F5-A05BAAB12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B303D-D547-49B6-9D3A-FBBDA1D1FA4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495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327">
              <a:srgbClr val="E9EEF8"/>
            </a:gs>
            <a:gs pos="76448">
              <a:srgbClr val="ABC0E4"/>
            </a:gs>
            <a:gs pos="24864">
              <a:srgbClr val="DDE5F4"/>
            </a:gs>
            <a:gs pos="8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883E39-050C-5E3A-13CE-299DE8360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93245"/>
          </a:xfrm>
        </p:spPr>
        <p:txBody>
          <a:bodyPr>
            <a:noAutofit/>
          </a:bodyPr>
          <a:lstStyle/>
          <a:p>
            <a:r>
              <a:rPr lang="tr-TR" sz="13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ERMENİSTAN</a:t>
            </a:r>
            <a:r>
              <a:rPr lang="tr-TR" sz="134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tr-TR" sz="13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KÜLTÜRÜ</a:t>
            </a:r>
          </a:p>
        </p:txBody>
      </p:sp>
    </p:spTree>
    <p:extLst>
      <p:ext uri="{BB962C8B-B14F-4D97-AF65-F5344CB8AC3E}">
        <p14:creationId xmlns:p14="http://schemas.microsoft.com/office/powerpoint/2010/main" val="291867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BFEF96-65FC-A6F8-698A-81169FFB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9" r="-2" b="-2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A2DF6CF-5228-4C09-4E7A-03B29E5D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77" y="-102636"/>
            <a:ext cx="3161940" cy="20807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TURİSTİK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5400" dirty="0">
                <a:solidFill>
                  <a:srgbClr val="FF0000"/>
                </a:solidFill>
              </a:rPr>
              <a:t>YERLERİ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F02152-9CD9-8637-1D92-BED5704A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19" y="3545634"/>
            <a:ext cx="3306089" cy="293914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ANTİK EL YAZMALARI MÜZESİ</a:t>
            </a:r>
          </a:p>
        </p:txBody>
      </p:sp>
    </p:spTree>
    <p:extLst>
      <p:ext uri="{BB962C8B-B14F-4D97-AF65-F5344CB8AC3E}">
        <p14:creationId xmlns:p14="http://schemas.microsoft.com/office/powerpoint/2010/main" val="345368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439BCA50-5C8B-4034-853C-B29176644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F508AB86-E01E-6149-A4DC-0FDA721F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400" i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ERMENİSTAN BAYRAĞI</a:t>
            </a:r>
          </a:p>
        </p:txBody>
      </p:sp>
      <p:pic>
        <p:nvPicPr>
          <p:cNvPr id="9" name="Resim 8" descr="kumaş, doku, giyim, mahsur kalma, meneviş mavisi içeren bir resim&#10;&#10;Açıklama otomatik olarak oluşturuldu">
            <a:extLst>
              <a:ext uri="{FF2B5EF4-FFF2-40B4-BE49-F238E27FC236}">
                <a16:creationId xmlns:a16="http://schemas.microsoft.com/office/drawing/2014/main" id="{B25B1CEF-F47E-AAB9-447A-7B85DE19D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0" r="35306" b="2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Resim 10" descr="simge, sembol, dikdörtgen, bayrak, logo içeren bir resim&#10;&#10;Açıklama otomatik olarak oluşturuldu">
            <a:extLst>
              <a:ext uri="{FF2B5EF4-FFF2-40B4-BE49-F238E27FC236}">
                <a16:creationId xmlns:a16="http://schemas.microsoft.com/office/drawing/2014/main" id="{32779FAC-0033-C945-7A00-FAD653A8E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67" r="29023" b="-1"/>
          <a:stretch/>
        </p:blipFill>
        <p:spPr>
          <a:xfrm>
            <a:off x="4322198" y="1557339"/>
            <a:ext cx="3567884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Resim 4" descr="bayrak, gökyüzü, dış mekan, bulut içeren bir resim&#10;&#10;Açıklama otomatik olarak oluşturuldu">
            <a:extLst>
              <a:ext uri="{FF2B5EF4-FFF2-40B4-BE49-F238E27FC236}">
                <a16:creationId xmlns:a16="http://schemas.microsoft.com/office/drawing/2014/main" id="{5CB3A037-F948-C91A-B256-47246139D7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4"/>
          <a:stretch/>
        </p:blipFill>
        <p:spPr>
          <a:xfrm>
            <a:off x="8070082" y="1557339"/>
            <a:ext cx="35676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0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BC225E-9D9A-15DE-E2D4-FFC1F814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9796"/>
            <a:ext cx="10515600" cy="5477167"/>
          </a:xfrm>
          <a:solidFill>
            <a:srgbClr val="68D42C"/>
          </a:solidFill>
        </p:spPr>
        <p:txBody>
          <a:bodyPr>
            <a:normAutofit/>
          </a:bodyPr>
          <a:lstStyle/>
          <a:p>
            <a:r>
              <a:rPr lang="tr-TR" sz="11500" b="1" u="sng" dirty="0"/>
              <a:t>EDA GÜNEŞ</a:t>
            </a:r>
          </a:p>
          <a:p>
            <a:endParaRPr lang="tr-TR" sz="9600" i="1" dirty="0"/>
          </a:p>
          <a:p>
            <a:pPr marL="0" indent="0">
              <a:buNone/>
            </a:pPr>
            <a:r>
              <a:rPr lang="tr-TR" sz="9600" i="1" dirty="0"/>
              <a:t>TEŞEKKÜRLER..</a:t>
            </a:r>
          </a:p>
        </p:txBody>
      </p:sp>
    </p:spTree>
    <p:extLst>
      <p:ext uri="{BB962C8B-B14F-4D97-AF65-F5344CB8AC3E}">
        <p14:creationId xmlns:p14="http://schemas.microsoft.com/office/powerpoint/2010/main" val="222754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4F3717-52CE-F8A2-E3A7-7C7C33FC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/>
              <a:t>YİYECEKLER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281AFC-3F3B-FB8B-2C40-8A34E2E1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tr-TR" sz="2400" b="1" i="0" dirty="0">
                <a:effectLst/>
                <a:latin typeface="Helvetica" panose="020B0604020202020204" pitchFamily="34" charset="0"/>
              </a:rPr>
              <a:t>1- </a:t>
            </a:r>
            <a:r>
              <a:rPr lang="tr-TR" sz="2400" b="1" i="0" dirty="0" err="1">
                <a:effectLst/>
                <a:latin typeface="Helvetica" panose="020B0604020202020204" pitchFamily="34" charset="0"/>
              </a:rPr>
              <a:t>Borscht</a:t>
            </a:r>
            <a:r>
              <a:rPr lang="tr-TR" sz="2400" b="1" i="0" dirty="0">
                <a:effectLst/>
                <a:latin typeface="Helvetica" panose="020B0604020202020204" pitchFamily="34" charset="0"/>
              </a:rPr>
              <a:t> Çorbası</a:t>
            </a:r>
            <a:endParaRPr lang="tr-TR" sz="2400" b="0" i="0" dirty="0">
              <a:effectLst/>
              <a:latin typeface="Helvetica" panose="020B0604020202020204" pitchFamily="34" charset="0"/>
            </a:endParaRPr>
          </a:p>
          <a:p>
            <a:r>
              <a:rPr lang="tr-TR" sz="24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Ermenistan’ın geleneksel lezzetlerinden biri olarak tanımlayabileceğimiz </a:t>
            </a:r>
            <a:r>
              <a:rPr lang="tr-TR" sz="2400" b="1" i="1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Borscht</a:t>
            </a:r>
            <a:r>
              <a:rPr lang="tr-TR" sz="2400" b="1" i="1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 Çorbası,</a:t>
            </a:r>
            <a:r>
              <a:rPr lang="tr-TR" sz="2400" b="0" i="1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tr-TR" sz="24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pancar ile yapılan kırmızı renkli bir sebze çorbası.. Taze ekşi krema ile sıcak olarak servis edilen çorba ülkenin en meşhur yemeklerinden biri.</a:t>
            </a:r>
            <a:endParaRPr lang="tr-TR" sz="3200" dirty="0"/>
          </a:p>
        </p:txBody>
      </p:sp>
      <p:pic>
        <p:nvPicPr>
          <p:cNvPr id="4" name="Resim 3" descr="yemek, gıda, tabak, yemek çeşidi, çorba,  mutfak (yemek çeşitleri) içeren bir resim&#10;&#10;Açıklama otomatik olarak oluşturuldu">
            <a:extLst>
              <a:ext uri="{FF2B5EF4-FFF2-40B4-BE49-F238E27FC236}">
                <a16:creationId xmlns:a16="http://schemas.microsoft.com/office/drawing/2014/main" id="{B68D1E54-BD4A-E9C6-3509-D66568004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7" r="2453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70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38213A-8294-55C0-EB1A-8A60D5EF7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52531"/>
            <a:ext cx="4243589" cy="3441036"/>
          </a:xfrm>
        </p:spPr>
        <p:txBody>
          <a:bodyPr>
            <a:normAutofit/>
          </a:bodyPr>
          <a:lstStyle/>
          <a:p>
            <a:r>
              <a:rPr lang="tr-TR" sz="2200" b="1" i="0" dirty="0">
                <a:effectLst/>
                <a:latin typeface="Helvetica" panose="020B0604020202020204" pitchFamily="34" charset="0"/>
              </a:rPr>
              <a:t>Ermeni Mantısı</a:t>
            </a:r>
            <a:endParaRPr lang="tr-TR" sz="2200" b="0" i="0" dirty="0">
              <a:effectLst/>
              <a:latin typeface="Helvetica" panose="020B0604020202020204" pitchFamily="34" charset="0"/>
            </a:endParaRPr>
          </a:p>
          <a:p>
            <a:r>
              <a:rPr lang="tr-TR" sz="2000" b="1" i="1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Ermeni Mantısı,</a:t>
            </a:r>
            <a:r>
              <a:rPr lang="tr-TR" sz="20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bölge halkının en sevdiği yöresel yemeklerden biri. Bol kıyma konularak yapılır. Kapama şekli Türk mantısından biraz farklı olsa da bölgeye gelen turistlerin favori yemekleri arasında Ermeni mantısı…</a:t>
            </a:r>
            <a:endParaRPr lang="tr-TR" dirty="0"/>
          </a:p>
        </p:txBody>
      </p:sp>
      <p:pic>
        <p:nvPicPr>
          <p:cNvPr id="4" name="Resim 3" descr="yemek, gıda, çerez, atıştırmalık, tabak, yemek çeşidi,  mutfak (yemek çeşitleri) içeren bir resim&#10;&#10;Açıklama otomatik olarak oluşturuldu">
            <a:extLst>
              <a:ext uri="{FF2B5EF4-FFF2-40B4-BE49-F238E27FC236}">
                <a16:creationId xmlns:a16="http://schemas.microsoft.com/office/drawing/2014/main" id="{5F1D7781-5957-7391-B1FD-8E0A3A873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4" r="1235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51524DC-925B-7531-70C1-159049E1B8F0}"/>
              </a:ext>
            </a:extLst>
          </p:cNvPr>
          <p:cNvSpPr txBox="1"/>
          <p:nvPr/>
        </p:nvSpPr>
        <p:spPr>
          <a:xfrm>
            <a:off x="1139627" y="1166327"/>
            <a:ext cx="2696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/>
              <a:t>YİYECEKLER</a:t>
            </a:r>
          </a:p>
        </p:txBody>
      </p:sp>
    </p:spTree>
    <p:extLst>
      <p:ext uri="{BB962C8B-B14F-4D97-AF65-F5344CB8AC3E}">
        <p14:creationId xmlns:p14="http://schemas.microsoft.com/office/powerpoint/2010/main" val="152491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91CD71-B2DF-3480-5199-D9948EAC8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tr-TR" sz="5400" dirty="0"/>
              <a:t>YİYECEKLER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CA368B-8F78-58F9-6E99-56435487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tr-TR" sz="2200" b="1" i="0" dirty="0">
                <a:effectLst/>
                <a:latin typeface="Helvetica" panose="020B0604020202020204" pitchFamily="34" charset="0"/>
              </a:rPr>
              <a:t> </a:t>
            </a:r>
            <a:r>
              <a:rPr lang="tr-TR" sz="2200" b="1" i="0" dirty="0" err="1">
                <a:effectLst/>
                <a:latin typeface="Helvetica" panose="020B0604020202020204" pitchFamily="34" charset="0"/>
              </a:rPr>
              <a:t>Harisa</a:t>
            </a:r>
            <a:endParaRPr lang="tr-TR" sz="2200" b="0" i="0" dirty="0">
              <a:effectLst/>
              <a:latin typeface="Helvetica" panose="020B0604020202020204" pitchFamily="34" charset="0"/>
            </a:endParaRPr>
          </a:p>
          <a:p>
            <a:r>
              <a:rPr lang="tr-TR" sz="16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tr-TR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Bildiğiniz keşkeğin Ermenistan’daki yapımına </a:t>
            </a:r>
            <a:r>
              <a:rPr lang="tr-TR" b="1" i="1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Harisa</a:t>
            </a:r>
            <a:r>
              <a:rPr lang="tr-TR" b="0" i="1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tr-TR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deniliyor. Ermeniler ise bu yemeğin atalarının buluşu olduğunu söylüyor.</a:t>
            </a:r>
            <a:endParaRPr lang="tr-TR" sz="2200" dirty="0"/>
          </a:p>
        </p:txBody>
      </p:sp>
      <p:pic>
        <p:nvPicPr>
          <p:cNvPr id="4" name="Resim 3" descr="yemek, gıda, çerez, atıştırmalık, tabak, yemek çeşidi, çabuk yemek içeren bir resim&#10;&#10;Açıklama otomatik olarak oluşturuldu">
            <a:extLst>
              <a:ext uri="{FF2B5EF4-FFF2-40B4-BE49-F238E27FC236}">
                <a16:creationId xmlns:a16="http://schemas.microsoft.com/office/drawing/2014/main" id="{B56B6CDC-7687-9EFE-E7F1-9C3EC9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2" r="116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283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002B31-A065-494A-B889-DFEFD7D8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4FB9E7F-91DD-4198-C57D-B2D9D147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tr-TR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YÖRESEL </a:t>
            </a:r>
            <a:r>
              <a:rPr lang="en-US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KIYAFETLER</a:t>
            </a:r>
            <a:endParaRPr lang="en-US" sz="22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6725DEC-435B-8377-171D-1F11A0266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9" r="5475"/>
          <a:stretch/>
        </p:blipFill>
        <p:spPr>
          <a:xfrm>
            <a:off x="550863" y="1557336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8814513-3F1B-3089-F4A3-A217A9CF5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3" r="12905"/>
          <a:stretch/>
        </p:blipFill>
        <p:spPr>
          <a:xfrm>
            <a:off x="3367493" y="1557339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E8D4BFB-3322-5C86-4DA0-CC29B96402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6" r="16009"/>
          <a:stretch/>
        </p:blipFill>
        <p:spPr>
          <a:xfrm>
            <a:off x="6184123" y="1557339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1DB7BBD-A36B-E98C-546F-9FC6C5B5C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80" r="25285" b="-4"/>
          <a:stretch/>
        </p:blipFill>
        <p:spPr>
          <a:xfrm>
            <a:off x="9000752" y="1557341"/>
            <a:ext cx="2638800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02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002B31-A065-494A-B889-DFEFD7D8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2E38846A-FFA7-756E-72A6-F422E9B0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tr-TR" sz="2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YÖRESEL KIYAFETLER</a:t>
            </a:r>
            <a:endParaRPr lang="en-US" sz="24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244BFCD-E717-44BD-6097-1E2FDF763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9" r="25994"/>
          <a:stretch/>
        </p:blipFill>
        <p:spPr>
          <a:xfrm>
            <a:off x="550863" y="1557336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8445431-66E1-4292-5624-7DA6EB581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0" r="4676"/>
          <a:stretch/>
        </p:blipFill>
        <p:spPr>
          <a:xfrm>
            <a:off x="3367493" y="1557339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D9AEA2F-6494-8571-4FDE-04AB05EE1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68" r="9006"/>
          <a:stretch/>
        </p:blipFill>
        <p:spPr>
          <a:xfrm>
            <a:off x="6184123" y="1557339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C81A7BC-73DA-1A25-C1B6-A00EA5524B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51" r="29700" b="-1"/>
          <a:stretch/>
        </p:blipFill>
        <p:spPr>
          <a:xfrm>
            <a:off x="9000752" y="1557341"/>
            <a:ext cx="2638800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36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41978A-57DF-0F95-8453-7C3FDD97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7" y="365125"/>
            <a:ext cx="4124129" cy="1325563"/>
          </a:xfrm>
        </p:spPr>
        <p:txBody>
          <a:bodyPr/>
          <a:lstStyle/>
          <a:p>
            <a:r>
              <a:rPr lang="tr-TR" i="1" dirty="0">
                <a:solidFill>
                  <a:srgbClr val="FF0000"/>
                </a:solidFill>
              </a:rPr>
              <a:t>TURİSTİK YERLERİ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6CC2F6-057F-DF20-C9F2-9228345F0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36" y="1872278"/>
            <a:ext cx="3666930" cy="4620597"/>
          </a:xfrm>
        </p:spPr>
        <p:txBody>
          <a:bodyPr>
            <a:normAutofit/>
          </a:bodyPr>
          <a:lstStyle/>
          <a:p>
            <a:r>
              <a:rPr lang="tr-TR" sz="3200" dirty="0"/>
              <a:t>Kafkasya’da bulunan en büyük göller arasında olan </a:t>
            </a:r>
            <a:r>
              <a:rPr lang="tr-TR" sz="3200" dirty="0" err="1">
                <a:highlight>
                  <a:srgbClr val="FFFF00"/>
                </a:highlight>
              </a:rPr>
              <a:t>Sevan</a:t>
            </a:r>
            <a:r>
              <a:rPr lang="tr-TR" sz="3200" dirty="0">
                <a:highlight>
                  <a:srgbClr val="FFFF00"/>
                </a:highlight>
              </a:rPr>
              <a:t> Gölü</a:t>
            </a:r>
            <a:r>
              <a:rPr lang="tr-TR" sz="3200" dirty="0"/>
              <a:t>, Ermenistan halkının ve turistlerin uğrak noktalarından biridir.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2C4DDC3-F89C-09BC-9E82-ECBB076D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736" y="1"/>
            <a:ext cx="785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2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C8FC869-2D86-7EBA-1158-5F7DDBC4C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8" r="576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CCB3B68-EAA7-5EFE-87FD-0E53A13D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569214"/>
          </a:xfrm>
        </p:spPr>
        <p:txBody>
          <a:bodyPr anchor="b">
            <a:normAutofit/>
          </a:bodyPr>
          <a:lstStyle/>
          <a:p>
            <a:r>
              <a:rPr lang="tr-TR" sz="3200" dirty="0">
                <a:solidFill>
                  <a:srgbClr val="FF0000"/>
                </a:solidFill>
              </a:rPr>
              <a:t>TURİSTİK YERLER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0E3958-D1C9-914C-7FD5-C1DA0705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612571"/>
            <a:ext cx="3438906" cy="3312741"/>
          </a:xfrm>
        </p:spPr>
        <p:txBody>
          <a:bodyPr anchor="t">
            <a:normAutofit/>
          </a:bodyPr>
          <a:lstStyle/>
          <a:p>
            <a:r>
              <a:rPr lang="tr-TR" b="0" i="0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Vorotan</a:t>
            </a:r>
            <a:r>
              <a:rPr lang="tr-TR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 Nehri’nin kıyısında bulunana </a:t>
            </a:r>
            <a:r>
              <a:rPr lang="tr-TR" b="1" i="0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Tatev</a:t>
            </a:r>
            <a:r>
              <a:rPr lang="tr-TR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 Manastırı,</a:t>
            </a:r>
            <a:r>
              <a:rPr lang="tr-TR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bulunduğu muhteşem konumdan </a:t>
            </a:r>
            <a:r>
              <a:rPr lang="tr-TR" b="0" i="0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Zangezur</a:t>
            </a:r>
            <a:r>
              <a:rPr lang="tr-TR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 Dağları’na bakıyor.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61012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034E518-6DDE-E5E5-C0B6-0C17C017B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" r="8665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AAC420B-5091-C0DF-69B2-96FF9C6F2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tr-TR" sz="3200" i="1" dirty="0">
                <a:solidFill>
                  <a:srgbClr val="FF0000"/>
                </a:solidFill>
              </a:rPr>
              <a:t>TURİSTİK YERLER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4694DD-6521-8584-715F-AFB0A66A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0" y="3067904"/>
            <a:ext cx="3660710" cy="3678502"/>
          </a:xfrm>
        </p:spPr>
        <p:txBody>
          <a:bodyPr anchor="t">
            <a:normAutofit/>
          </a:bodyPr>
          <a:lstStyle/>
          <a:p>
            <a:r>
              <a:rPr lang="tr-TR" sz="24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2015 yılında açılan </a:t>
            </a:r>
            <a:r>
              <a:rPr lang="tr-TR" sz="2400" b="1" i="1" dirty="0" err="1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Komitas</a:t>
            </a:r>
            <a:r>
              <a:rPr lang="tr-TR" sz="2400" b="1" i="1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 Müzesi,</a:t>
            </a:r>
            <a:r>
              <a:rPr lang="tr-TR" sz="2400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 Ermenistan’ın en önemli sanat merkezlerinden biridir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3763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162</Words>
  <Application>Microsoft Office PowerPoint</Application>
  <PresentationFormat>Geniş ekran</PresentationFormat>
  <Paragraphs>24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Teması</vt:lpstr>
      <vt:lpstr>ERMENİSTAN KÜLTÜRÜ</vt:lpstr>
      <vt:lpstr>YİYECEKLER</vt:lpstr>
      <vt:lpstr>PowerPoint Sunusu</vt:lpstr>
      <vt:lpstr>YİYECEKLER</vt:lpstr>
      <vt:lpstr> YÖRESEL KIYAFETLER</vt:lpstr>
      <vt:lpstr>YÖRESEL KIYAFETLER</vt:lpstr>
      <vt:lpstr>TURİSTİK YERLERİ</vt:lpstr>
      <vt:lpstr>TURİSTİK YERLER</vt:lpstr>
      <vt:lpstr>TURİSTİK YERLER</vt:lpstr>
      <vt:lpstr>TURİSTİK YERLERİ</vt:lpstr>
      <vt:lpstr>ERMENİSTAN BAYRAĞI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ERMENİSTAN KÜLTÜRÜ</dc:title>
  <dc:creator>ebru güneş</dc:creator>
  <cp:lastModifiedBy>ebru güneş</cp:lastModifiedBy>
  <cp:revision>1</cp:revision>
  <dcterms:created xsi:type="dcterms:W3CDTF">2023-06-04T12:33:54Z</dcterms:created>
  <dcterms:modified xsi:type="dcterms:W3CDTF">2023-06-04T13:13:32Z</dcterms:modified>
</cp:coreProperties>
</file>